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49.jpeg" ContentType="image/jpeg"/>
  <Override PartName="/ppt/media/image14.png" ContentType="image/png"/>
  <Override PartName="/ppt/media/image29.jpeg" ContentType="image/jpeg"/>
  <Override PartName="/ppt/media/image28.png" ContentType="image/png"/>
  <Override PartName="/ppt/media/image5.png" ContentType="image/png"/>
  <Override PartName="/ppt/media/image35.png" ContentType="image/pn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1.png" ContentType="image/png"/>
  <Override PartName="/ppt/media/image43.png" ContentType="image/png"/>
  <Override PartName="/ppt/media/image47.jpeg" ContentType="image/jpeg"/>
  <Override PartName="/ppt/media/image8.png" ContentType="image/png"/>
  <Override PartName="/ppt/media/image3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1.jpeg" ContentType="image/jpe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B3A0020-1658-47A4-8F5D-C629BD6EC43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529A5C7-F138-4975-BB80-CFD0BE943A5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870EFC-8204-48D7-BD86-0A11FF3A7B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A534F3-DE2D-4361-8B78-2086DF71E6A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E326120-1C9A-46EB-A968-E75B7168884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C4D522-B5FF-4AB5-8866-246AF46682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C824D2-A87D-4516-8120-705E998E637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38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B2A0A1-331F-4597-91B7-F38FB3E01CE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121700-1F54-443E-95EB-C9BBF585562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B3D8101-8D15-4DD0-A8C0-A8AD03BD5E7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8694268-E6F4-434B-9F12-6ACB0230405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4CCD77-77BA-49DC-91B0-A25893FD89D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23B293-9395-4AC7-B1D8-AD44E068A83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000" cy="308088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000" cy="359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640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C18EBE-C985-489E-8237-286761ECB7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10C9D9-8DB6-4FBD-ACD7-C8B1A8435A0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3DC8B2-AB1D-4D0B-8567-7D940E19F7B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4D0DAA4-2876-4B50-B68E-20EEAD5D8F0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E271823-8D8C-4A45-B219-3E8E37705B4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A937A79-3676-4398-A154-D7638B4894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5936267-716A-45B2-AC13-584493DF9FC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69D4A3-FB7B-4096-94F1-79F02B55F70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0AB84C-C9A1-4DD7-A6FF-0A229D99F8D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6C3DD15-33E7-42BF-9B64-AD4A3BB6A6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000" cy="30808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000" cy="359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640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285872-136E-4F04-8422-CD3DE1C564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000" cy="308088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000" cy="359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640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7BACBC-4B12-4F27-A360-1359A4721F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9088A58-42D9-4C68-BD98-CCA96953148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9B3B6B-1F39-4EC7-B096-F0899B75AFE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0EB1AC-D2C4-47FD-A719-62DEF76BD0A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0209FB-B1CF-4473-8736-8F54302595B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4307C0-204A-4DAA-A169-201A03127A0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7E4D9F9-8B7B-4BBF-93A3-EBEAA0777BB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70A244-35CA-42FC-B370-2483BD67FE8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3CC03A-B87D-4094-A8AF-0BC90FD87DD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A6B840-A00F-4F8A-88C6-D0E3B0332C9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8CEF0A-8A9D-4595-85E8-A765F06CCA3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88AE0F-487C-491A-9AC4-E70A5D58761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ADA597-9F6D-4C0A-88D3-8A1FBD8D00B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1166D-42DD-4C65-973A-60BF804A8A9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5D42EA-B48C-4D3B-9D2B-4BB74D98803E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04E0EC-76EF-4216-B8E4-7E4FCF529CEC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9A5128-C83F-4563-970F-DFD8427D054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F53C1E-155A-4267-8D1D-B1C8BE7AEDB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31E048-2F52-49A7-AB33-0555FD9E095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7B332C-3E80-44B0-827D-7426C448107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7044C6-8A4C-4F9F-BA35-D73B47FDFF1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B8A57-8448-49FA-9187-3CC340D5241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8F4D09-A107-48A2-B58D-ED8108341F1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6D5580-9200-4901-B98C-9F4AC5685F8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18BC0-AF73-4341-8968-474C0F199E4F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00827-8EF7-4B4A-82BA-75FE1AF52AE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0B5532-4561-47F1-A1E9-53E8582BB34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FA34C6-3880-418C-9880-B98145EBE03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4840" cy="29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AC62611-5417-426E-8023-086424B70868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8120" cy="51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8EFBA42-1530-45BF-B153-5A4776891CD4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hyperlink" Target="https://github.com/search?q=scarping&amp;type=repositories" TargetMode="External"/><Relationship Id="rId6" Type="http://schemas.openxmlformats.org/officeDocument/2006/relationships/hyperlink" Target="https://github.com/topics/web-scraper" TargetMode="External"/><Relationship Id="rId7" Type="http://schemas.openxmlformats.org/officeDocument/2006/relationships/hyperlink" Target="https://scraper.algo7.tools/" TargetMode="Externa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1720" cy="1371060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59;p66"/>
          <p:cNvSpPr/>
          <p:nvPr/>
        </p:nvSpPr>
        <p:spPr>
          <a:xfrm>
            <a:off x="471600" y="5558040"/>
            <a:ext cx="175183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0" name="Google Shape;260;p66"/>
          <p:cNvSpPr/>
          <p:nvPr/>
        </p:nvSpPr>
        <p:spPr>
          <a:xfrm>
            <a:off x="8994960" y="10627920"/>
            <a:ext cx="700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5440" cy="1019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59880" cy="96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6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8440" cy="1109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58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60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4320" cy="823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372;p78"/>
          <p:cNvSpPr/>
          <p:nvPr/>
        </p:nvSpPr>
        <p:spPr>
          <a:xfrm>
            <a:off x="5296680" y="3409920"/>
            <a:ext cx="4986360" cy="69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64" name="Google Shape;373;p78"/>
          <p:cNvSpPr/>
          <p:nvPr/>
        </p:nvSpPr>
        <p:spPr>
          <a:xfrm rot="5400000">
            <a:off x="8255520" y="1956240"/>
            <a:ext cx="8662320" cy="9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74;p78"/>
          <p:cNvSpPr/>
          <p:nvPr/>
        </p:nvSpPr>
        <p:spPr>
          <a:xfrm>
            <a:off x="9815040" y="6369480"/>
            <a:ext cx="72532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2240" cy="87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656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4360" cy="104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8280" cy="103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65;p67"/>
          <p:cNvSpPr/>
          <p:nvPr/>
        </p:nvSpPr>
        <p:spPr>
          <a:xfrm>
            <a:off x="1440" y="3238560"/>
            <a:ext cx="6093000" cy="470484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67"/>
          <p:cNvSpPr/>
          <p:nvPr/>
        </p:nvSpPr>
        <p:spPr>
          <a:xfrm>
            <a:off x="6096960" y="3238560"/>
            <a:ext cx="6094440" cy="4849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67;p67"/>
          <p:cNvSpPr/>
          <p:nvPr/>
        </p:nvSpPr>
        <p:spPr>
          <a:xfrm>
            <a:off x="12193560" y="3238560"/>
            <a:ext cx="6129360" cy="470628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68;p67"/>
          <p:cNvSpPr/>
          <p:nvPr/>
        </p:nvSpPr>
        <p:spPr>
          <a:xfrm>
            <a:off x="18326880" y="3238560"/>
            <a:ext cx="6094440" cy="4741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67"/>
          <p:cNvSpPr/>
          <p:nvPr/>
        </p:nvSpPr>
        <p:spPr>
          <a:xfrm>
            <a:off x="1440" y="7937640"/>
            <a:ext cx="6093000" cy="47062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270;p67"/>
          <p:cNvSpPr/>
          <p:nvPr/>
        </p:nvSpPr>
        <p:spPr>
          <a:xfrm>
            <a:off x="18312480" y="7959600"/>
            <a:ext cx="6091560" cy="470628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Google Shape;271;p67"/>
          <p:cNvSpPr/>
          <p:nvPr/>
        </p:nvSpPr>
        <p:spPr>
          <a:xfrm>
            <a:off x="12195000" y="7937640"/>
            <a:ext cx="6116760" cy="4706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272;p67"/>
          <p:cNvSpPr/>
          <p:nvPr/>
        </p:nvSpPr>
        <p:spPr>
          <a:xfrm>
            <a:off x="6084000" y="7985160"/>
            <a:ext cx="6093000" cy="463644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oogle Shape;273;p67"/>
          <p:cNvGrpSpPr/>
          <p:nvPr/>
        </p:nvGrpSpPr>
        <p:grpSpPr>
          <a:xfrm>
            <a:off x="506520" y="8931240"/>
            <a:ext cx="5492880" cy="2834640"/>
            <a:chOff x="506520" y="8931240"/>
            <a:chExt cx="5492880" cy="2834640"/>
          </a:xfrm>
        </p:grpSpPr>
        <p:sp>
          <p:nvSpPr>
            <p:cNvPr id="210" name="Google Shape;274;p67"/>
            <p:cNvSpPr/>
            <p:nvPr/>
          </p:nvSpPr>
          <p:spPr>
            <a:xfrm>
              <a:off x="517680" y="8931240"/>
              <a:ext cx="3945960" cy="57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211" name="Google Shape;275;p67"/>
            <p:cNvSpPr/>
            <p:nvPr/>
          </p:nvSpPr>
          <p:spPr>
            <a:xfrm>
              <a:off x="506520" y="10018800"/>
              <a:ext cx="5492880" cy="174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R vs. Python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212" name="Google Shape;276;p67"/>
            <p:cNvSpPr/>
            <p:nvPr/>
          </p:nvSpPr>
          <p:spPr>
            <a:xfrm>
              <a:off x="560520" y="9642600"/>
              <a:ext cx="2459520" cy="5796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oogle Shape;277;p67"/>
          <p:cNvGrpSpPr/>
          <p:nvPr/>
        </p:nvGrpSpPr>
        <p:grpSpPr>
          <a:xfrm>
            <a:off x="6599520" y="3959280"/>
            <a:ext cx="5415480" cy="2917080"/>
            <a:chOff x="6599520" y="3959280"/>
            <a:chExt cx="5415480" cy="2917080"/>
          </a:xfrm>
        </p:grpSpPr>
        <p:grpSp>
          <p:nvGrpSpPr>
            <p:cNvPr id="214" name="Google Shape;278;p67"/>
            <p:cNvGrpSpPr/>
            <p:nvPr/>
          </p:nvGrpSpPr>
          <p:grpSpPr>
            <a:xfrm>
              <a:off x="6636600" y="3959280"/>
              <a:ext cx="3946320" cy="813600"/>
              <a:chOff x="6636600" y="3959280"/>
              <a:chExt cx="3946320" cy="813600"/>
            </a:xfrm>
          </p:grpSpPr>
          <p:sp>
            <p:nvSpPr>
              <p:cNvPr id="215" name="Google Shape;279;p67"/>
              <p:cNvSpPr/>
              <p:nvPr/>
            </p:nvSpPr>
            <p:spPr>
              <a:xfrm>
                <a:off x="6636600" y="3959280"/>
                <a:ext cx="3946320" cy="578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16" name="Google Shape;280;p67"/>
              <p:cNvSpPr/>
              <p:nvPr/>
            </p:nvSpPr>
            <p:spPr>
              <a:xfrm>
                <a:off x="6657120" y="4714920"/>
                <a:ext cx="2459880" cy="579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7" name="Google Shape;281;p67"/>
            <p:cNvSpPr/>
            <p:nvPr/>
          </p:nvSpPr>
          <p:spPr>
            <a:xfrm>
              <a:off x="6599520" y="5129280"/>
              <a:ext cx="5415480" cy="174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18" name="Google Shape;282;p67"/>
          <p:cNvGrpSpPr/>
          <p:nvPr/>
        </p:nvGrpSpPr>
        <p:grpSpPr>
          <a:xfrm>
            <a:off x="12843360" y="8785080"/>
            <a:ext cx="5382360" cy="2979000"/>
            <a:chOff x="12843360" y="8785080"/>
            <a:chExt cx="5382360" cy="2979000"/>
          </a:xfrm>
        </p:grpSpPr>
        <p:grpSp>
          <p:nvGrpSpPr>
            <p:cNvPr id="219" name="Google Shape;283;p67"/>
            <p:cNvGrpSpPr/>
            <p:nvPr/>
          </p:nvGrpSpPr>
          <p:grpSpPr>
            <a:xfrm>
              <a:off x="12898440" y="8785080"/>
              <a:ext cx="3946320" cy="813600"/>
              <a:chOff x="12898440" y="8785080"/>
              <a:chExt cx="3946320" cy="813600"/>
            </a:xfrm>
          </p:grpSpPr>
          <p:sp>
            <p:nvSpPr>
              <p:cNvPr id="220" name="Google Shape;284;p67"/>
              <p:cNvSpPr/>
              <p:nvPr/>
            </p:nvSpPr>
            <p:spPr>
              <a:xfrm>
                <a:off x="12898440" y="8785080"/>
                <a:ext cx="3946320" cy="578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1" name="Google Shape;285;p67"/>
              <p:cNvSpPr/>
              <p:nvPr/>
            </p:nvSpPr>
            <p:spPr>
              <a:xfrm>
                <a:off x="12919320" y="9540720"/>
                <a:ext cx="2459880" cy="579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" name="Google Shape;286;p67"/>
            <p:cNvSpPr/>
            <p:nvPr/>
          </p:nvSpPr>
          <p:spPr>
            <a:xfrm>
              <a:off x="12843360" y="10017000"/>
              <a:ext cx="5382360" cy="174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23" name="Google Shape;287;p67"/>
          <p:cNvGrpSpPr/>
          <p:nvPr/>
        </p:nvGrpSpPr>
        <p:grpSpPr>
          <a:xfrm>
            <a:off x="18871920" y="3959280"/>
            <a:ext cx="5036400" cy="2920320"/>
            <a:chOff x="18871920" y="3959280"/>
            <a:chExt cx="5036400" cy="2920320"/>
          </a:xfrm>
        </p:grpSpPr>
        <p:grpSp>
          <p:nvGrpSpPr>
            <p:cNvPr id="224" name="Google Shape;288;p67"/>
            <p:cNvGrpSpPr/>
            <p:nvPr/>
          </p:nvGrpSpPr>
          <p:grpSpPr>
            <a:xfrm>
              <a:off x="18919080" y="3959280"/>
              <a:ext cx="3946320" cy="813600"/>
              <a:chOff x="18919080" y="3959280"/>
              <a:chExt cx="3946320" cy="813600"/>
            </a:xfrm>
          </p:grpSpPr>
          <p:sp>
            <p:nvSpPr>
              <p:cNvPr id="225" name="Google Shape;289;p67"/>
              <p:cNvSpPr/>
              <p:nvPr/>
            </p:nvSpPr>
            <p:spPr>
              <a:xfrm>
                <a:off x="18919080" y="3959280"/>
                <a:ext cx="3946320" cy="578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6" name="Google Shape;290;p67"/>
              <p:cNvSpPr/>
              <p:nvPr/>
            </p:nvSpPr>
            <p:spPr>
              <a:xfrm>
                <a:off x="18939600" y="4714920"/>
                <a:ext cx="2459880" cy="579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7" name="Google Shape;291;p67"/>
            <p:cNvSpPr/>
            <p:nvPr/>
          </p:nvSpPr>
          <p:spPr>
            <a:xfrm>
              <a:off x="18871920" y="5132520"/>
              <a:ext cx="5036400" cy="174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Data Gathering &amp; Extraction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228" name="Google Shape;292;p67"/>
          <p:cNvSpPr/>
          <p:nvPr/>
        </p:nvSpPr>
        <p:spPr>
          <a:xfrm>
            <a:off x="5355720" y="495720"/>
            <a:ext cx="136839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4440" cy="1047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6440" cy="103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7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1920" cy="80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07;p 3"/>
          <p:cNvSpPr/>
          <p:nvPr/>
        </p:nvSpPr>
        <p:spPr>
          <a:xfrm>
            <a:off x="1371600" y="4055400"/>
            <a:ext cx="1074276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1"/>
              </a:rPr>
              <a:t>Google Dataset Search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2"/>
              </a:rPr>
              <a:t>Kaggle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3"/>
              </a:rPr>
              <a:t>GitHub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4"/>
              </a:rPr>
              <a:t>Government Sources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World Wide Web (scraping)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9" name="PlaceHolder 27"/>
          <p:cNvSpPr/>
          <p:nvPr/>
        </p:nvSpPr>
        <p:spPr>
          <a:xfrm>
            <a:off x="1219680" y="685800"/>
            <a:ext cx="21943080" cy="22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8000" cy="66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72;p78"/>
          <p:cNvSpPr/>
          <p:nvPr/>
        </p:nvSpPr>
        <p:spPr>
          <a:xfrm>
            <a:off x="5296680" y="3409920"/>
            <a:ext cx="4986360" cy="69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82" name="Google Shape;373;p78"/>
          <p:cNvSpPr/>
          <p:nvPr/>
        </p:nvSpPr>
        <p:spPr>
          <a:xfrm rot="5400000">
            <a:off x="8255520" y="1956240"/>
            <a:ext cx="8662320" cy="9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374;p78"/>
          <p:cNvSpPr/>
          <p:nvPr/>
        </p:nvSpPr>
        <p:spPr>
          <a:xfrm>
            <a:off x="9815040" y="5912280"/>
            <a:ext cx="7253280" cy="19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Data Gathering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Extraction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865800" y="2967480"/>
            <a:ext cx="14950080" cy="1056924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9601560" y="8494200"/>
            <a:ext cx="4113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  <a:ea typeface="DejaVu Sans"/>
              </a:rPr>
              <a:t>APIs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16002000" y="6777360"/>
            <a:ext cx="91429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DOM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(Document Object Model)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Parsing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5496200" y="9372600"/>
            <a:ext cx="91429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(Application Programming Interface)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Scraping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4173200" y="7086600"/>
            <a:ext cx="3199320" cy="9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14401800" y="9745200"/>
            <a:ext cx="1599120" cy="9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5560" cy="100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2720" cy="661788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7840" cy="32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14714" r="22839" b="41922"/>
          <a:stretch/>
        </p:blipFill>
        <p:spPr>
          <a:xfrm>
            <a:off x="1343880" y="2514960"/>
            <a:ext cx="21697920" cy="105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8000" cy="623700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3600" cy="807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97;p68"/>
          <p:cNvSpPr/>
          <p:nvPr/>
        </p:nvSpPr>
        <p:spPr>
          <a:xfrm>
            <a:off x="5296680" y="3409920"/>
            <a:ext cx="4986360" cy="69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298;p68"/>
          <p:cNvSpPr/>
          <p:nvPr/>
        </p:nvSpPr>
        <p:spPr>
          <a:xfrm rot="5400000">
            <a:off x="8255520" y="1956240"/>
            <a:ext cx="8662320" cy="9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299;p68"/>
          <p:cNvSpPr/>
          <p:nvPr/>
        </p:nvSpPr>
        <p:spPr>
          <a:xfrm>
            <a:off x="9522360" y="6369480"/>
            <a:ext cx="72532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R vs. Python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0" t="26165" r="25165" b="17084"/>
          <a:stretch/>
        </p:blipFill>
        <p:spPr>
          <a:xfrm>
            <a:off x="1941480" y="2802600"/>
            <a:ext cx="20502720" cy="100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6080" cy="54460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5" name=""/>
          <p:cNvGraphicFramePr/>
          <p:nvPr/>
        </p:nvGraphicFramePr>
        <p:xfrm>
          <a:off x="997560" y="3004560"/>
          <a:ext cx="16529400" cy="964080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</a:t>
                      </a:r>
                      <a:endParaRPr b="0" lang="en-US" sz="4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information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Available Tools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076760" y="2286000"/>
            <a:ext cx="5551560" cy="434232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7685280" y="5486400"/>
            <a:ext cx="7401240" cy="388512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15544800" y="8686800"/>
            <a:ext cx="7609320" cy="457092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2057400" y="8487720"/>
            <a:ext cx="3405600" cy="454140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6400800" y="9898920"/>
            <a:ext cx="8228520" cy="29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Custom Tooling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5"/>
              </a:rPr>
              <a:t>https://github.com/search?q=scarping&amp;type=repositories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6"/>
              </a:rPr>
              <a:t>https://github.com/topics/web-scraper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7"/>
              </a:rPr>
              <a:t>https://scraper.algo7.tools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16459200" y="2743200"/>
            <a:ext cx="7314120" cy="4570920"/>
          </a:xfrm>
          <a:prstGeom prst="rect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16493400" y="2826360"/>
            <a:ext cx="36223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Roll Your Own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8"/>
          <a:stretch/>
        </p:blipFill>
        <p:spPr>
          <a:xfrm>
            <a:off x="16799400" y="3540600"/>
            <a:ext cx="1487520" cy="148752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9"/>
          <a:stretch/>
        </p:blipFill>
        <p:spPr>
          <a:xfrm>
            <a:off x="16795800" y="5260320"/>
            <a:ext cx="1665720" cy="182520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10"/>
          <a:stretch/>
        </p:blipFill>
        <p:spPr>
          <a:xfrm>
            <a:off x="20345400" y="3200400"/>
            <a:ext cx="1222920" cy="177984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11"/>
          <a:stretch/>
        </p:blipFill>
        <p:spPr>
          <a:xfrm>
            <a:off x="19050120" y="5257800"/>
            <a:ext cx="2208600" cy="92700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12"/>
          <a:stretch/>
        </p:blipFill>
        <p:spPr>
          <a:xfrm>
            <a:off x="21821760" y="5486400"/>
            <a:ext cx="1494360" cy="116208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13"/>
          <a:stretch/>
        </p:blipFill>
        <p:spPr>
          <a:xfrm>
            <a:off x="18724320" y="6296760"/>
            <a:ext cx="2534400" cy="101736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14"/>
          <a:stretch/>
        </p:blipFill>
        <p:spPr>
          <a:xfrm>
            <a:off x="21717000" y="3886200"/>
            <a:ext cx="1827720" cy="68652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15"/>
          <a:stretch/>
        </p:blipFill>
        <p:spPr>
          <a:xfrm>
            <a:off x="18745200" y="3886200"/>
            <a:ext cx="1475640" cy="91332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16"/>
          <a:stretch/>
        </p:blipFill>
        <p:spPr>
          <a:xfrm>
            <a:off x="9867960" y="2619000"/>
            <a:ext cx="3210120" cy="24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1720" cy="13710600"/>
          </a:xfrm>
          <a:prstGeom prst="rect">
            <a:avLst/>
          </a:prstGeom>
          <a:ln w="0">
            <a:noFill/>
          </a:ln>
        </p:spPr>
      </p:pic>
      <p:sp>
        <p:nvSpPr>
          <p:cNvPr id="324" name="Google Shape;259;p66"/>
          <p:cNvSpPr/>
          <p:nvPr/>
        </p:nvSpPr>
        <p:spPr>
          <a:xfrm>
            <a:off x="3431880" y="5558040"/>
            <a:ext cx="1751832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Let’s Code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7400" cy="228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RStudio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26" name="Picture 3" descr="Rstudio"/>
          <p:cNvPicPr/>
          <p:nvPr/>
        </p:nvPicPr>
        <p:blipFill>
          <a:blip r:embed="rId1"/>
          <a:stretch/>
        </p:blipFill>
        <p:spPr>
          <a:xfrm>
            <a:off x="5322240" y="1980360"/>
            <a:ext cx="13741560" cy="114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254;p 1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1720" cy="1371060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259;p 2"/>
          <p:cNvSpPr/>
          <p:nvPr/>
        </p:nvSpPr>
        <p:spPr>
          <a:xfrm>
            <a:off x="3431880" y="5558040"/>
            <a:ext cx="1751832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06;p69"/>
          <p:cNvSpPr/>
          <p:nvPr/>
        </p:nvSpPr>
        <p:spPr>
          <a:xfrm>
            <a:off x="1367640" y="6210000"/>
            <a:ext cx="72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07;p69"/>
          <p:cNvSpPr/>
          <p:nvPr/>
        </p:nvSpPr>
        <p:spPr>
          <a:xfrm>
            <a:off x="1376640" y="6742440"/>
            <a:ext cx="1328832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4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2640" cy="499968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0040" cy="77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06;p 1"/>
          <p:cNvSpPr/>
          <p:nvPr/>
        </p:nvSpPr>
        <p:spPr>
          <a:xfrm>
            <a:off x="1367640" y="6210000"/>
            <a:ext cx="72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07;p 2"/>
          <p:cNvSpPr/>
          <p:nvPr/>
        </p:nvSpPr>
        <p:spPr>
          <a:xfrm>
            <a:off x="1376640" y="6742440"/>
            <a:ext cx="1328832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Good libraries for creating graphs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1720" cy="57110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2040" cy="753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4080" cy="110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350;p75"/>
          <p:cNvSpPr/>
          <p:nvPr/>
        </p:nvSpPr>
        <p:spPr>
          <a:xfrm>
            <a:off x="5296680" y="3409920"/>
            <a:ext cx="4986360" cy="69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3" name="Google Shape;351;p75"/>
          <p:cNvSpPr/>
          <p:nvPr/>
        </p:nvSpPr>
        <p:spPr>
          <a:xfrm rot="5400000">
            <a:off x="8255520" y="1956240"/>
            <a:ext cx="8662320" cy="9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52;p75"/>
          <p:cNvSpPr/>
          <p:nvPr/>
        </p:nvSpPr>
        <p:spPr>
          <a:xfrm>
            <a:off x="9290160" y="6369480"/>
            <a:ext cx="77778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69320" cy="102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080" cy="228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4920" cy="6434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49" name=""/>
          <p:cNvSpPr/>
          <p:nvPr/>
        </p:nvSpPr>
        <p:spPr>
          <a:xfrm>
            <a:off x="13716000" y="4343760"/>
            <a:ext cx="7996680" cy="79966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4859000" y="4572000"/>
            <a:ext cx="20538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2024-03-21T01:28:35Z</dcterms:modified>
  <cp:revision>110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